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5"/>
  </p:notesMasterIdLst>
  <p:sldIdLst>
    <p:sldId id="293" r:id="rId2"/>
    <p:sldId id="258" r:id="rId3"/>
    <p:sldId id="259" r:id="rId4"/>
    <p:sldId id="275" r:id="rId5"/>
    <p:sldId id="272" r:id="rId6"/>
    <p:sldId id="261" r:id="rId7"/>
    <p:sldId id="270" r:id="rId8"/>
    <p:sldId id="284" r:id="rId9"/>
    <p:sldId id="260" r:id="rId10"/>
    <p:sldId id="273" r:id="rId11"/>
    <p:sldId id="282" r:id="rId12"/>
    <p:sldId id="291" r:id="rId13"/>
    <p:sldId id="268" r:id="rId14"/>
    <p:sldId id="280" r:id="rId15"/>
    <p:sldId id="274" r:id="rId16"/>
    <p:sldId id="277" r:id="rId17"/>
    <p:sldId id="278" r:id="rId18"/>
    <p:sldId id="285" r:id="rId19"/>
    <p:sldId id="286" r:id="rId20"/>
    <p:sldId id="276" r:id="rId21"/>
    <p:sldId id="263" r:id="rId22"/>
    <p:sldId id="292" r:id="rId23"/>
    <p:sldId id="264" r:id="rId24"/>
  </p:sldIdLst>
  <p:sldSz cx="9906000" cy="6858000" type="A4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44" autoAdjust="0"/>
    <p:restoredTop sz="94660"/>
  </p:normalViewPr>
  <p:slideViewPr>
    <p:cSldViewPr>
      <p:cViewPr varScale="1">
        <p:scale>
          <a:sx n="82" d="100"/>
          <a:sy n="82" d="100"/>
        </p:scale>
        <p:origin x="1656" y="6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98144-7F5A-4A1C-B6E9-3260DFBD4F7A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B4587-F164-43BF-B3C7-6E77B73EC9C8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B91FF-17AB-451E-B6E4-BFCC5E7845D0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0E61C-56F9-4294-A783-E629D0FC10D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Picture 3" descr="C:\Documents and Settings\ewah\Moje dokumenty\WZORY DOKUMENTÓW\logo_cost.gif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72480" y="260648"/>
            <a:ext cx="4131003" cy="1101600"/>
          </a:xfrm>
          <a:prstGeom prst="rect">
            <a:avLst/>
          </a:prstGeom>
          <a:noFill/>
        </p:spPr>
      </p:pic>
      <p:pic>
        <p:nvPicPr>
          <p:cNvPr id="10" name="Obraz 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2880" y="260648"/>
            <a:ext cx="5756566" cy="109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B91FF-17AB-451E-B6E4-BFCC5E7845D0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0E61C-56F9-4294-A783-E629D0FC10D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B91FF-17AB-451E-B6E4-BFCC5E7845D0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0E61C-56F9-4294-A783-E629D0FC10D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B91FF-17AB-451E-B6E4-BFCC5E7845D0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0E61C-56F9-4294-A783-E629D0FC10D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B91FF-17AB-451E-B6E4-BFCC5E7845D0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0E61C-56F9-4294-A783-E629D0FC10D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890000" y="540000"/>
            <a:ext cx="2700000" cy="2700000"/>
          </a:xfrm>
          <a:ln>
            <a:solidFill>
              <a:schemeClr val="tx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 sz="3200">
                <a:ln>
                  <a:noFill/>
                </a:ln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 dirty="0"/>
          </a:p>
        </p:txBody>
      </p:sp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dirty="0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8697416" y="6309321"/>
            <a:ext cx="1063261" cy="365125"/>
          </a:xfrm>
          <a:ln>
            <a:solidFill>
              <a:schemeClr val="tx1"/>
            </a:solidFill>
          </a:ln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pl-PL" dirty="0"/>
              <a:t>N_</a:t>
            </a:r>
            <a:fld id="{BB39DA68-C4D2-4EA0-8D35-A7C0A40D9AF0}" type="slidenum">
              <a:rPr lang="pl-PL" smtClean="0"/>
              <a:pPr>
                <a:defRPr/>
              </a:pPr>
              <a:t>‹Nr.›</a:t>
            </a:fld>
            <a:endParaRPr lang="pl-PL" dirty="0"/>
          </a:p>
        </p:txBody>
      </p:sp>
      <p:sp>
        <p:nvSpPr>
          <p:cNvPr id="9" name="Symbol zastępczy obrazu 2"/>
          <p:cNvSpPr>
            <a:spLocks noGrp="1"/>
          </p:cNvSpPr>
          <p:nvPr>
            <p:ph type="pic" idx="13"/>
          </p:nvPr>
        </p:nvSpPr>
        <p:spPr>
          <a:xfrm>
            <a:off x="5310000" y="540000"/>
            <a:ext cx="2700000" cy="2700000"/>
          </a:xfrm>
          <a:ln>
            <a:solidFill>
              <a:schemeClr val="tx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 dirty="0"/>
          </a:p>
        </p:txBody>
      </p:sp>
      <p:sp>
        <p:nvSpPr>
          <p:cNvPr id="10" name="Symbol zastępczy obrazu 2"/>
          <p:cNvSpPr>
            <a:spLocks noGrp="1"/>
          </p:cNvSpPr>
          <p:nvPr>
            <p:ph type="pic" idx="14"/>
          </p:nvPr>
        </p:nvSpPr>
        <p:spPr>
          <a:xfrm>
            <a:off x="5310000" y="3618000"/>
            <a:ext cx="2700000" cy="2700000"/>
          </a:xfrm>
          <a:ln>
            <a:solidFill>
              <a:schemeClr val="tx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 dirty="0"/>
          </a:p>
        </p:txBody>
      </p:sp>
      <p:sp>
        <p:nvSpPr>
          <p:cNvPr id="11" name="Symbol zastępczy obrazu 2"/>
          <p:cNvSpPr>
            <a:spLocks noGrp="1"/>
          </p:cNvSpPr>
          <p:nvPr>
            <p:ph type="pic" idx="15"/>
          </p:nvPr>
        </p:nvSpPr>
        <p:spPr>
          <a:xfrm>
            <a:off x="1890000" y="3618000"/>
            <a:ext cx="2700000" cy="2700000"/>
          </a:xfrm>
          <a:ln>
            <a:solidFill>
              <a:schemeClr val="tx1"/>
            </a:solidFill>
          </a:ln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 dirty="0"/>
          </a:p>
        </p:txBody>
      </p:sp>
      <p:sp>
        <p:nvSpPr>
          <p:cNvPr id="8" name="pole tekstowe 7"/>
          <p:cNvSpPr txBox="1"/>
          <p:nvPr userDrawn="1"/>
        </p:nvSpPr>
        <p:spPr>
          <a:xfrm>
            <a:off x="1280592" y="2780928"/>
            <a:ext cx="62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1</a:t>
            </a:r>
            <a:endParaRPr lang="en-US" sz="2400" dirty="0"/>
          </a:p>
        </p:txBody>
      </p:sp>
      <p:sp>
        <p:nvSpPr>
          <p:cNvPr id="12" name="pole tekstowe 11"/>
          <p:cNvSpPr txBox="1"/>
          <p:nvPr userDrawn="1"/>
        </p:nvSpPr>
        <p:spPr>
          <a:xfrm>
            <a:off x="7977336" y="5877272"/>
            <a:ext cx="62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4</a:t>
            </a:r>
            <a:endParaRPr lang="en-US" sz="2400" dirty="0"/>
          </a:p>
        </p:txBody>
      </p:sp>
      <p:sp>
        <p:nvSpPr>
          <p:cNvPr id="13" name="pole tekstowe 12"/>
          <p:cNvSpPr txBox="1"/>
          <p:nvPr userDrawn="1"/>
        </p:nvSpPr>
        <p:spPr>
          <a:xfrm>
            <a:off x="1280592" y="5877272"/>
            <a:ext cx="62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3</a:t>
            </a:r>
            <a:endParaRPr lang="en-US" sz="2400" dirty="0"/>
          </a:p>
        </p:txBody>
      </p:sp>
      <p:sp>
        <p:nvSpPr>
          <p:cNvPr id="14" name="pole tekstowe 13"/>
          <p:cNvSpPr txBox="1"/>
          <p:nvPr userDrawn="1"/>
        </p:nvSpPr>
        <p:spPr>
          <a:xfrm>
            <a:off x="7977336" y="2780928"/>
            <a:ext cx="62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2</a:t>
            </a:r>
            <a:endParaRPr lang="en-US" sz="2400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B91FF-17AB-451E-B6E4-BFCC5E7845D0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0E61C-56F9-4294-A783-E629D0FC10D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60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359184C0-3CF4-0DFF-6272-244036EF1CFD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1D9D12-324D-3F8A-F186-09DDC9137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0</a:t>
            </a:fld>
            <a:endParaRPr lang="pl-PL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ABF37DA-4E15-14F4-C314-00A52B313561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27E90740-29A2-9887-61DA-9966A879EAED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F630A4ED-E0C2-0BAB-25B2-865D655338B1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0828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9</a:t>
            </a:fld>
            <a:endParaRPr lang="pl-PL" dirty="0"/>
          </a:p>
        </p:txBody>
      </p:sp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7DE44092-3FB6-5D9B-31E2-CE72BB874AB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900" y="539750"/>
            <a:ext cx="2700338" cy="2700338"/>
          </a:xfrm>
        </p:spPr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C743F99D-90E3-F3A3-426B-3DB1E74AE69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DBCF94C1-8332-5436-3773-9810BB7C71EF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900" y="3624263"/>
            <a:ext cx="2700338" cy="2700337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7253E479-364C-C509-2A3D-32682EEED7A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4363" y="3617913"/>
            <a:ext cx="2700337" cy="2700337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10</a:t>
            </a:fld>
            <a:endParaRPr lang="pl-PL" dirty="0"/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286426E3-CF28-D38A-284B-9653EE7EB13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26CFB1A1-9D78-8B4B-9138-7A1C6D4EC8B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463" y="3617913"/>
            <a:ext cx="2700337" cy="2700337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BB490CB9-FF34-15DA-BC77-900D353EF89E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88" y="539750"/>
            <a:ext cx="2700337" cy="2700337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00269970-08A6-158F-D45C-D6E09224C0BF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N_</a:t>
            </a:r>
            <a:fld id="{BB39DA68-C4D2-4EA0-8D35-A7C0A40D9AF0}" type="slidenum">
              <a:rPr kumimoji="0" lang="pl-PL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33B0C014-98F1-5EC2-B5FE-F0CDEE47E39E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EC5AF4DC-5B0C-E56E-7B43-B9022710AB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>
          <a:xfrm>
            <a:off x="1890000" y="540000"/>
            <a:ext cx="2700338" cy="2698750"/>
          </a:xfrm>
        </p:spPr>
      </p:pic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34CEE3D4-FF4C-3A30-D1C9-D67A3571395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0188" y="539750"/>
            <a:ext cx="2700337" cy="2700338"/>
          </a:xfrm>
        </p:spPr>
      </p:pic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46A36D60-C2E2-EA86-C46D-1330DEC81331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0188" y="3617913"/>
            <a:ext cx="2700337" cy="2700337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12</a:t>
            </a:fld>
            <a:endParaRPr lang="pl-PL" dirty="0"/>
          </a:p>
        </p:txBody>
      </p:sp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9E3F70D5-E3DC-BEE4-F428-0D490EFFD906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8488" y="539750"/>
            <a:ext cx="2700337" cy="2700338"/>
          </a:xfrm>
        </p:spPr>
      </p:pic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A083F0E1-9005-5997-7D65-9C1B4686CCE1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1912938" y="3617913"/>
            <a:ext cx="2698750" cy="2700337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25C45D3-03DB-0F2E-F9CD-52E89F2ACBDA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338" y="539750"/>
            <a:ext cx="2700337" cy="2700338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9107F567-91D0-C1F9-D984-182429CD36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338" y="3617913"/>
            <a:ext cx="2700337" cy="2700337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13</a:t>
            </a:fld>
            <a:endParaRPr lang="pl-PL" dirty="0"/>
          </a:p>
        </p:txBody>
      </p:sp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CA8631C1-1D17-333F-E534-C169A8B9F791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518319"/>
            <a:ext cx="2698750" cy="2698750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CED34EF0-0F79-0B74-4EF6-D22FD12500F1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131" y="518319"/>
            <a:ext cx="2698750" cy="2698750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AFEEB477-4CD5-5B69-4FB3-94123FE1332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131" y="3668713"/>
            <a:ext cx="2698750" cy="2698750"/>
          </a:xfrm>
        </p:spPr>
      </p:pic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FC30C0D7-BF3C-4371-7600-BA73BC93902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3668713"/>
            <a:ext cx="2698750" cy="2698750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14</a:t>
            </a:fld>
            <a:endParaRPr lang="pl-PL" dirty="0"/>
          </a:p>
        </p:txBody>
      </p:sp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87A0215E-E768-FAB8-12B4-B0532533BC01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63" y="539750"/>
            <a:ext cx="2700337" cy="2700337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E0887359-612E-6401-6BEE-0064CC54A2A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256" y="3792538"/>
            <a:ext cx="2698750" cy="2698750"/>
          </a:xfrm>
        </p:spPr>
      </p:pic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300C2E9D-A9A4-A2F0-B246-957F98121D0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994" y="549275"/>
            <a:ext cx="2698750" cy="2698750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BB1F2D3A-2B7F-66B9-126D-BD22C02AB53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428" y="3812235"/>
            <a:ext cx="2700338" cy="2700338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15</a:t>
            </a:fld>
            <a:endParaRPr lang="pl-PL" dirty="0"/>
          </a:p>
        </p:txBody>
      </p:sp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B97BC1ED-788F-C527-34E8-680CBDCE6C0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144" y="569913"/>
            <a:ext cx="2698750" cy="2698750"/>
          </a:xfrm>
        </p:spPr>
      </p:pic>
      <p:pic>
        <p:nvPicPr>
          <p:cNvPr id="25" name="Bildplatzhalter 24">
            <a:extLst>
              <a:ext uri="{FF2B5EF4-FFF2-40B4-BE49-F238E27FC236}">
                <a16:creationId xmlns:a16="http://schemas.microsoft.com/office/drawing/2014/main" id="{97540FD9-35BC-9C91-4F18-76AD9D5606AD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844" y="544558"/>
            <a:ext cx="2698750" cy="2698750"/>
          </a:xfrm>
        </p:spPr>
      </p:pic>
      <p:pic>
        <p:nvPicPr>
          <p:cNvPr id="21" name="Bildplatzhalter 20">
            <a:extLst>
              <a:ext uri="{FF2B5EF4-FFF2-40B4-BE49-F238E27FC236}">
                <a16:creationId xmlns:a16="http://schemas.microsoft.com/office/drawing/2014/main" id="{7307C9DD-CCE7-ED5A-05F1-667BC13BB9F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000" y="3618000"/>
            <a:ext cx="2700000" cy="2700000"/>
          </a:xfrm>
        </p:spPr>
      </p:pic>
      <p:pic>
        <p:nvPicPr>
          <p:cNvPr id="19" name="Bildplatzhalter 15">
            <a:extLst>
              <a:ext uri="{FF2B5EF4-FFF2-40B4-BE49-F238E27FC236}">
                <a16:creationId xmlns:a16="http://schemas.microsoft.com/office/drawing/2014/main" id="{970816F3-9DF3-897C-2745-117F87E24F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3618000"/>
            <a:ext cx="2700338" cy="2700338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16</a:t>
            </a:fld>
            <a:endParaRPr lang="pl-PL" dirty="0"/>
          </a:p>
        </p:txBody>
      </p:sp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D1AA50B5-1766-4DEE-2E89-A7EEE88AFEE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539750"/>
            <a:ext cx="2700338" cy="2700338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16E578B8-33EB-35AB-1079-78E9831DC89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669" y="3609975"/>
            <a:ext cx="2698750" cy="2698750"/>
          </a:xfrm>
        </p:spPr>
      </p:pic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97D242F8-FF74-1D8E-82D9-C503FF497E3A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775" y="539750"/>
            <a:ext cx="2700338" cy="2700338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FC6237E8-0E7B-4A90-1B9E-F9C8EDB6C44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69" y="3609975"/>
            <a:ext cx="2698750" cy="269875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17</a:t>
            </a:fld>
            <a:endParaRPr lang="pl-PL" dirty="0"/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9D96636F-5FFA-E5DD-EC57-72CB19CC7D9D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3" y="540544"/>
            <a:ext cx="2698750" cy="2698750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EB9CA499-136E-E546-C4E8-B30D36255346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3" y="3717131"/>
            <a:ext cx="2698750" cy="2698750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1CC0D58F-3C29-414B-E9C6-E1AB156ECAD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557213"/>
            <a:ext cx="2700337" cy="2700337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C1781B41-9E58-97CA-BDF5-29D81FDF2C4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07" y="3711023"/>
            <a:ext cx="2700337" cy="2700337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18</a:t>
            </a:fld>
            <a:endParaRPr lang="pl-PL" dirty="0"/>
          </a:p>
        </p:txBody>
      </p:sp>
      <p:pic>
        <p:nvPicPr>
          <p:cNvPr id="24" name="Bildplatzhalter 23">
            <a:extLst>
              <a:ext uri="{FF2B5EF4-FFF2-40B4-BE49-F238E27FC236}">
                <a16:creationId xmlns:a16="http://schemas.microsoft.com/office/drawing/2014/main" id="{5380174D-62F4-FA75-46B0-DD31141C7E3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88" y="540456"/>
            <a:ext cx="2698750" cy="2698750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7710B838-D3B7-2E9C-36DA-AF327B6C31F7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88" y="3717131"/>
            <a:ext cx="2698750" cy="2698750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BA467958-BCD9-DC33-6981-BCA0C1EE2511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00" y="540000"/>
            <a:ext cx="2700000" cy="2700000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06E5B0C1-EABF-5C8D-698F-862A208ACD9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13" y="3717131"/>
            <a:ext cx="2698750" cy="269875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 dirty="0"/>
              <a:t>N_</a:t>
            </a:r>
            <a:fld id="{BB39DA68-C4D2-4EA0-8D35-A7C0A40D9AF0}" type="slidenum">
              <a:rPr lang="pl-PL" smtClean="0"/>
              <a:pPr>
                <a:defRPr/>
              </a:pPr>
              <a:t>1</a:t>
            </a:fld>
            <a:endParaRPr lang="pl-PL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12" name="Picture Placeholder 11"/>
          <p:cNvPicPr>
            <a:picLocks noGrp="1" noChangeAspect="1"/>
          </p:cNvPicPr>
          <p:nvPr>
            <p:ph type="pic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/>
        </p:blipFill>
        <p:spPr>
          <a:xfrm>
            <a:off x="5324844" y="3605149"/>
            <a:ext cx="2700000" cy="2700000"/>
          </a:xfrm>
        </p:spPr>
      </p:pic>
      <p:pic>
        <p:nvPicPr>
          <p:cNvPr id="2" name="Picture Placeholder 15">
            <a:extLst>
              <a:ext uri="{FF2B5EF4-FFF2-40B4-BE49-F238E27FC236}">
                <a16:creationId xmlns:a16="http://schemas.microsoft.com/office/drawing/2014/main" id="{76CECE23-D43A-F49E-9374-F3BEBCA917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2310" y="540000"/>
            <a:ext cx="27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Placeholder 12">
            <a:extLst>
              <a:ext uri="{FF2B5EF4-FFF2-40B4-BE49-F238E27FC236}">
                <a16:creationId xmlns:a16="http://schemas.microsoft.com/office/drawing/2014/main" id="{08B5AEE5-C6F5-5CC7-3708-7CE3C4B230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0000" y="3630577"/>
            <a:ext cx="2700000" cy="26982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19</a:t>
            </a:fld>
            <a:endParaRPr lang="pl-PL" dirty="0"/>
          </a:p>
        </p:txBody>
      </p:sp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A3A8A49C-85FB-ACAA-F3F4-730FFAAEA5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000" y="540000"/>
            <a:ext cx="2700000" cy="2700000"/>
          </a:xfrm>
        </p:spPr>
      </p:pic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EDB60DA8-F006-23D9-2F71-3E5BC022EA3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00" y="540000"/>
            <a:ext cx="2700000" cy="2700000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A9F5D84F-16AB-A493-BF71-BAD3AC5AD36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000" y="3618000"/>
            <a:ext cx="2700000" cy="2700000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6FF3B85C-0678-7B06-2FA0-90C111700487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00" y="3618000"/>
            <a:ext cx="2700000" cy="2700000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20</a:t>
            </a:fld>
            <a:endParaRPr lang="pl-PL" dirty="0"/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8D664427-165C-2B1E-172E-F9B9EE4B0437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1890713" y="530225"/>
            <a:ext cx="2698750" cy="2700338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33E1B87E-F97C-A2DF-ABAE-D58A6A9B3B9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8488" y="3613150"/>
            <a:ext cx="2700337" cy="2700338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A2EEC73B-B56A-1998-5B54-1C1FEED0F82E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338" y="544513"/>
            <a:ext cx="2700337" cy="2700337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BBF83D37-73A8-CFD3-C435-B6FBB1EE254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>
          <a:xfrm>
            <a:off x="5240338" y="3629025"/>
            <a:ext cx="2700337" cy="269875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N_</a:t>
            </a:r>
            <a:fld id="{BB39DA68-C4D2-4EA0-8D35-A7C0A40D9AF0}" type="slidenum">
              <a:rPr kumimoji="0" lang="pl-PL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A39D0EF8-12A2-BAEE-E29D-CBD1AEE5298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5475" y="404813"/>
            <a:ext cx="2700338" cy="2700337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7380FD5F-A97B-8ACA-B79A-3F22122E90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463" y="3605213"/>
            <a:ext cx="2700337" cy="2700337"/>
          </a:xfrm>
        </p:spPr>
      </p:pic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8BAFB6D9-C3B6-6901-40E1-5FE853683B4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900" y="404813"/>
            <a:ext cx="2700338" cy="2700337"/>
          </a:xfrm>
        </p:spPr>
      </p:pic>
      <p:pic>
        <p:nvPicPr>
          <p:cNvPr id="5" name="Bildplatzhalter 4" descr="Ein Bild, das Fisch enthält.&#10;&#10;Automatisch generierte Beschreibung">
            <a:extLst>
              <a:ext uri="{FF2B5EF4-FFF2-40B4-BE49-F238E27FC236}">
                <a16:creationId xmlns:a16="http://schemas.microsoft.com/office/drawing/2014/main" id="{934BCDD7-593C-920E-5EBD-72719566101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10188" y="3617913"/>
            <a:ext cx="2700337" cy="2700337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22</a:t>
            </a:fld>
            <a:endParaRPr lang="pl-PL" dirty="0"/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775BA0B3-2410-3485-E0F2-09204330662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7809F524-532C-00C7-CF78-A881169B37CE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7700" y="3617913"/>
            <a:ext cx="2700338" cy="2700337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935583CA-B2AB-996D-604F-0837C07780E1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900" y="573088"/>
            <a:ext cx="2700338" cy="2700337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CA086067-EF38-1A28-1EC7-BD94D2F2A37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900" y="3617913"/>
            <a:ext cx="2700338" cy="2700337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2</a:t>
            </a:fld>
            <a:endParaRPr lang="pl-PL" dirty="0"/>
          </a:p>
        </p:txBody>
      </p:sp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018F1015-0B88-9431-72D4-F386743E2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3185" y="540877"/>
            <a:ext cx="2698245" cy="26982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4063CD75-6897-9E3A-0031-3A44642D48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3708" y="3618000"/>
            <a:ext cx="2700000" cy="2700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Picture Placeholder 10">
            <a:extLst>
              <a:ext uri="{FF2B5EF4-FFF2-40B4-BE49-F238E27FC236}">
                <a16:creationId xmlns:a16="http://schemas.microsoft.com/office/drawing/2014/main" id="{0DA7AC0B-B2C7-C091-1275-3C05A0C39D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0877" y="3618877"/>
            <a:ext cx="2698245" cy="26982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02AC7B6A-36AC-C7E8-4C24-7399BD0165C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0188" y="539750"/>
            <a:ext cx="2700337" cy="2700338"/>
          </a:xfrm>
          <a:prstGeom prst="rect">
            <a:avLst/>
          </a:prstGeom>
          <a:ln w="9525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3</a:t>
            </a:fld>
            <a:endParaRPr lang="pl-PL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5062" y="560461"/>
            <a:ext cx="2700000" cy="2700000"/>
          </a:xfrm>
        </p:spPr>
      </p:pic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416D8859-ED8D-677E-1BDC-5AFCEBDC3154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7012" y="582603"/>
            <a:ext cx="2700000" cy="2700000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A147C306-3B6E-EF67-8BE9-DB2907CBE13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1925638" y="3860800"/>
            <a:ext cx="2698750" cy="2700338"/>
          </a:xfrm>
        </p:spPr>
      </p:pic>
      <p:pic>
        <p:nvPicPr>
          <p:cNvPr id="24" name="Picture Placeholder 12">
            <a:extLst>
              <a:ext uri="{FF2B5EF4-FFF2-40B4-BE49-F238E27FC236}">
                <a16:creationId xmlns:a16="http://schemas.microsoft.com/office/drawing/2014/main" id="{B2A39B26-1633-D6B9-D43D-BB37B8C53A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7012" y="3860800"/>
            <a:ext cx="27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4</a:t>
            </a:fld>
            <a:endParaRPr lang="pl-PL" dirty="0"/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225307B0-ABD6-AECE-0BB1-9CE41E3B4951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6750" y="549275"/>
            <a:ext cx="2698750" cy="2698750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6FF22AE7-737C-4A1F-A2EA-04E327BAEFE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5267325" y="549275"/>
            <a:ext cx="2698750" cy="2700338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128E9556-C521-4DF3-82CE-47AB30D689F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6750" y="3625850"/>
            <a:ext cx="2700338" cy="2700338"/>
          </a:xfrm>
        </p:spPr>
      </p:pic>
      <p:pic>
        <p:nvPicPr>
          <p:cNvPr id="24" name="Bildplatzhalter 23">
            <a:extLst>
              <a:ext uri="{FF2B5EF4-FFF2-40B4-BE49-F238E27FC236}">
                <a16:creationId xmlns:a16="http://schemas.microsoft.com/office/drawing/2014/main" id="{DB2E2247-03FF-BE94-7A1B-CC2CE6760D5C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5</a:t>
            </a:fld>
            <a:endParaRPr lang="pl-PL" dirty="0"/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56A52565-76D8-2F43-416C-EA5FB16075CB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3888" y="476250"/>
            <a:ext cx="2700337" cy="2700338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62727515-5E7C-402B-3223-7BB15555CE5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>
          <a:xfrm>
            <a:off x="1893888" y="3611563"/>
            <a:ext cx="2700337" cy="2698750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9DFB2A75-8916-9BBF-BE8F-9873CACDB9E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9240" y="3587546"/>
            <a:ext cx="2700000" cy="2700000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B5BF408E-AC0D-C4E3-DB87-9781E985146E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0025" y="476250"/>
            <a:ext cx="2700338" cy="2700338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6</a:t>
            </a:fld>
            <a:endParaRPr lang="pl-PL" dirty="0"/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26C56E1D-7EFC-6E05-76CA-D5A7B58C47E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4" name="Bildplatzhalter 23">
            <a:extLst>
              <a:ext uri="{FF2B5EF4-FFF2-40B4-BE49-F238E27FC236}">
                <a16:creationId xmlns:a16="http://schemas.microsoft.com/office/drawing/2014/main" id="{01B981ED-D9C5-B823-374B-BE346556AEF9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900" y="3617913"/>
            <a:ext cx="2700338" cy="2700337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56B37C5B-473D-3AF2-B6DC-437B4A44338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584" y="3618000"/>
            <a:ext cx="2700000" cy="2700000"/>
          </a:xfrm>
        </p:spPr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FC3E6D80-96C5-F807-CD90-F194F8F8FD98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9024" y="540000"/>
            <a:ext cx="2700000" cy="27000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7</a:t>
            </a:fld>
            <a:endParaRPr lang="pl-PL" dirty="0"/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224B2235-EAF5-EEE3-7594-B33CCCC73D8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40D5A7D1-24BA-D2D0-0909-D779248EA4B0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4788" y="539750"/>
            <a:ext cx="2700337" cy="2700338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51082B5D-5D54-11E6-1BBE-13DD3104A01A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>
          <a:xfrm>
            <a:off x="5293539" y="3619250"/>
            <a:ext cx="2700337" cy="2698750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C70E66C8-4563-42B9-1092-604580D0571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1890713" y="3617913"/>
            <a:ext cx="2698750" cy="2700337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N_</a:t>
            </a:r>
            <a:fld id="{BB39DA68-C4D2-4EA0-8D35-A7C0A40D9AF0}" type="slidenum">
              <a:rPr lang="pl-PL" smtClean="0"/>
              <a:pPr>
                <a:defRPr/>
              </a:pPr>
              <a:t>8</a:t>
            </a:fld>
            <a:endParaRPr lang="pl-PL" dirty="0"/>
          </a:p>
        </p:txBody>
      </p:sp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68D216C0-5252-C856-C129-816BC20A673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4891" y="3706767"/>
            <a:ext cx="2700337" cy="2700337"/>
          </a:xfrm>
        </p:spPr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769E3D06-FF03-DF93-82EE-FDCA431F7621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5248074" y="516893"/>
            <a:ext cx="2698750" cy="2700337"/>
          </a:xfrm>
        </p:spPr>
      </p:pic>
      <p:pic>
        <p:nvPicPr>
          <p:cNvPr id="24" name="Bildplatzhalter 23">
            <a:extLst>
              <a:ext uri="{FF2B5EF4-FFF2-40B4-BE49-F238E27FC236}">
                <a16:creationId xmlns:a16="http://schemas.microsoft.com/office/drawing/2014/main" id="{75D14A8F-E52E-BC51-BA25-BC4D6178F0C0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>
          <a:xfrm>
            <a:off x="5256627" y="3717032"/>
            <a:ext cx="2700338" cy="2698750"/>
          </a:xfr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579B5C5A-9988-2958-D2A4-3AECAD15125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0000" y="517230"/>
            <a:ext cx="2700337" cy="2700338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69</Words>
  <Application>Microsoft Office PowerPoint</Application>
  <PresentationFormat>A4-Papier (210 x 297 mm)</PresentationFormat>
  <Paragraphs>23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6" baseType="lpstr">
      <vt:lpstr>Arial</vt:lpstr>
      <vt:lpstr>Calibri</vt:lpstr>
      <vt:lpstr>Motyw pakietu 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 comprehension: NOUNS Crosslinguistic lexical task designed by  COST IS0804 WG3 Pilot version for LEBANESE</dc:title>
  <dc:creator>Ewa</dc:creator>
  <cp:lastModifiedBy>Eugenia Rykova</cp:lastModifiedBy>
  <cp:revision>191</cp:revision>
  <dcterms:created xsi:type="dcterms:W3CDTF">2011-11-10T10:43:23Z</dcterms:created>
  <dcterms:modified xsi:type="dcterms:W3CDTF">2024-08-16T11:45:14Z</dcterms:modified>
</cp:coreProperties>
</file>